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1404" y="168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90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48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28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8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88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60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8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51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73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71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18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F7CA-0690-40B8-9396-E71F8EF05801}" type="datetimeFigureOut">
              <a:rPr lang="ko-KR" altLang="en-US" smtClean="0"/>
              <a:t>2024-05-09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366E-B2D5-4574-8AEE-9F0F81A7CC3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A1B2988-9188-4C58-87AB-3C848DEE0C4F}"/>
              </a:ext>
            </a:extLst>
          </p:cNvPr>
          <p:cNvSpPr/>
          <p:nvPr userDrawn="1"/>
        </p:nvSpPr>
        <p:spPr>
          <a:xfrm>
            <a:off x="-1" y="0"/>
            <a:ext cx="42803763" cy="30275214"/>
          </a:xfrm>
          <a:prstGeom prst="rect">
            <a:avLst/>
          </a:prstGeom>
          <a:solidFill>
            <a:srgbClr val="3B7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角丸四角形 6">
            <a:extLst>
              <a:ext uri="{FF2B5EF4-FFF2-40B4-BE49-F238E27FC236}">
                <a16:creationId xmlns:a16="http://schemas.microsoft.com/office/drawing/2014/main" id="{30E96A47-E820-4472-BCB8-9152E4E07D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282172"/>
            <a:ext cx="42803763" cy="27175778"/>
          </a:xfrm>
          <a:prstGeom prst="roundRect">
            <a:avLst>
              <a:gd name="adj" fmla="val 2411"/>
            </a:avLst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 lIns="129304" tIns="64651" rIns="129304" bIns="64651"/>
          <a:lstStyle/>
          <a:p>
            <a:endParaRPr lang="ja-JP" altLang="en-US" sz="3400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6A846-3436-4658-A22F-D7FD39E36267}"/>
              </a:ext>
            </a:extLst>
          </p:cNvPr>
          <p:cNvSpPr txBox="1"/>
          <p:nvPr userDrawn="1"/>
        </p:nvSpPr>
        <p:spPr>
          <a:xfrm>
            <a:off x="4542490" y="28213044"/>
            <a:ext cx="21001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500" b="1" dirty="0">
                <a:solidFill>
                  <a:schemeClr val="bg1"/>
                </a:solidFill>
                <a:latin typeface="DIN" panose="02000503040000020003" pitchFamily="2" charset="0"/>
                <a:cs typeface="Calibri" panose="020F0502020204030204" pitchFamily="34" charset="0"/>
              </a:rPr>
              <a:t>The 21st International Conference on Ubiquitous Robots</a:t>
            </a:r>
          </a:p>
          <a:p>
            <a:pPr algn="l"/>
            <a:r>
              <a:rPr lang="en-US" altLang="ko-KR" sz="4700" b="1" dirty="0">
                <a:solidFill>
                  <a:srgbClr val="FC4F20"/>
                </a:solidFill>
                <a:latin typeface="DIN" panose="02000503040000020003" pitchFamily="2" charset="0"/>
              </a:rPr>
              <a:t>Kimmel Center for University Life in New York University</a:t>
            </a:r>
            <a:r>
              <a:rPr lang="en-US" altLang="ko-KR" sz="4700" b="1" dirty="0">
                <a:solidFill>
                  <a:srgbClr val="FC4F20"/>
                </a:solidFill>
                <a:latin typeface="DIN" panose="02000503040000020003" pitchFamily="2" charset="0"/>
                <a:cs typeface="Calibri" panose="020F0502020204030204" pitchFamily="34" charset="0"/>
              </a:rPr>
              <a:t> • June 24 - 27, 2024</a:t>
            </a:r>
            <a:endParaRPr lang="ko-KR" altLang="en-US" sz="4700" dirty="0">
              <a:solidFill>
                <a:srgbClr val="FC4F20"/>
              </a:solidFill>
              <a:latin typeface="DIN" panose="02000503040000020003" pitchFamily="2" charset="0"/>
              <a:cs typeface="Calibri" panose="020F050202020403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45737415-3E5F-4CCB-9C46-BB8D24FE96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399" y="27622143"/>
            <a:ext cx="2468419" cy="2488876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405D3BC5-4972-4E1B-800B-64591317D4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1268" y="28307487"/>
            <a:ext cx="3103082" cy="11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1556F4D-9E61-4DFA-9661-6619C178835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837" y="28110712"/>
            <a:ext cx="4531563" cy="1629460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0D9B1126-C38D-4930-A341-798461A008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1654" y="27914900"/>
            <a:ext cx="5676208" cy="20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1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1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1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1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30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Hyangmi Kim</dc:creator>
  <cp:lastModifiedBy>user</cp:lastModifiedBy>
  <cp:revision>5</cp:revision>
  <dcterms:created xsi:type="dcterms:W3CDTF">2024-05-07T06:55:42Z</dcterms:created>
  <dcterms:modified xsi:type="dcterms:W3CDTF">2024-05-09T01:57:25Z</dcterms:modified>
</cp:coreProperties>
</file>